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orient="horz" pos="2999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>
        <p:scale>
          <a:sx n="90" d="100"/>
          <a:sy n="90" d="100"/>
        </p:scale>
        <p:origin x="1026" y="1044"/>
      </p:cViewPr>
      <p:guideLst>
        <p:guide orient="horz" pos="2160"/>
        <p:guide pos="756"/>
        <p:guide pos="1118"/>
        <p:guide pos="393"/>
        <p:guide orient="horz" pos="2999"/>
        <p:guide orient="horz" pos="3725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C63C-095F-FCCB-4094-6BA36C277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CE07B-EC7E-C0B8-E041-61FAA3452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FC64-F141-4A9F-DEDF-1079ADB9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9E75-1024-4477-ED6C-D52C678A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9C52-79C6-FE0E-706A-E0C55C73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C596-D1B2-233D-A03C-794789F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2AFD6-7B3F-0C96-0BA8-0F845A162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B561-059E-11BC-1D0A-81C5ED0E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E1125-2FF9-1459-1157-F798F578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DFF8-07F3-8C7D-C337-EDB373C9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75A57-5F28-6F2C-C95F-3145CD8A2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83297-10B0-A1AF-9331-9199A8F5A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91CF7-3097-2F9B-167C-6D3515B0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288E-1F0F-DBFF-6DF3-99CDF268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1FE7-2A42-8A26-CC82-C2595157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2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D7BC-3287-8977-731C-FFD1BD54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585C-D7ED-70FE-8D64-DF526A82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0C0EA-4CAC-FA2C-AA44-2D5827B8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1115-ECA3-A380-FD2F-CBD911B5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72C38-0F17-E39C-09E8-FD676D5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CFE9-04E4-1A66-6677-3D382C07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3869-D90C-AD87-A679-4EA7241AD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2781-8542-578E-B689-3BC04069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8D64-604A-1331-35EA-5856142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242E-BFCE-88E7-C56D-BE1FC039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CB07-9E70-5551-BCE3-B49139B9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7773-F787-C6A8-AA09-E28108F2A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9A7CB-AB3F-78B7-49C1-BC19B0D52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64AE5-9898-A907-703F-35DB52DB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29D95-A0BE-2E9B-AE33-5E441A31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58E0-E30C-3378-174D-0C42F9D3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4BE6-037F-B1E8-FCF6-22A4BB36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E2D5C-B046-1AF6-6FBD-FB25F293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246EF-BDA7-AEE3-36D1-2DEDAC605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53C7C-8009-D3DD-5F69-AF5E11EBC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C5F1A-B6C9-3552-EA16-502237DB9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1BC3C-3905-8189-BBE8-1067B628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ABB24-6A8C-514B-83C0-7CC45E96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1A2C7-DF68-414D-E070-E2A922B6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6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E1CA-DFD1-A79D-B255-F90FBCE5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42AED-17DD-430C-398C-ABD698DB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D38D1-475D-52BB-277A-29D88EBD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11974-0498-EF16-9187-97509454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9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D91E9-1B0A-1FDB-00A4-20F9D570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E2878-C6E5-EFAC-5D6D-D98D6066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09F82-4F18-5D4D-825D-5D7DED53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7ACE-7226-8726-D087-DFCAAC2E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235C-D8E2-A6E4-B19A-EB14E071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08B39-CC5A-AF4F-4B3C-66317C108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AE48-8346-E56C-F8A3-564DCF3F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38952-90F1-0DD5-3AC6-E83F7271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FCE15-65DA-91D8-87E7-C3D62AD9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8F0C-D04E-0162-9871-30502F9A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E9913-80BA-1B83-8B68-9EA254702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0F32-1C0A-8BF3-F53F-F5417FB6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1C478-300A-E9B2-771A-E63371E8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CBE1D-E3CB-8434-B0E6-EDA3D582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2026-94C9-05A3-86B1-9C1EA138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D9B64-B79C-A033-297A-8A2A9FFD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C4A9-B406-2D33-F20D-A9C22DC1E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0C52-E185-8C17-C7CC-F138DC653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CE13E-0BF2-4678-AB30-6EE059B24C6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D24F-A25C-AB00-825D-B2235EFD7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B15F5-E359-4BD5-4AF2-AF4B2641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7086B-154B-42CB-87AB-8849A8D1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206B9D-8DC5-3FD5-2732-3D713AA61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3156262F-CB50-F94F-A24C-789A2AFE3B5B}"/>
              </a:ext>
            </a:extLst>
          </p:cNvPr>
          <p:cNvSpPr/>
          <p:nvPr/>
        </p:nvSpPr>
        <p:spPr>
          <a:xfrm>
            <a:off x="4774153" y="189000"/>
            <a:ext cx="1080000" cy="38363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0BC1C1E3-D410-4BCD-99BB-067073EC83DB}"/>
              </a:ext>
            </a:extLst>
          </p:cNvPr>
          <p:cNvSpPr/>
          <p:nvPr/>
        </p:nvSpPr>
        <p:spPr>
          <a:xfrm>
            <a:off x="5995668" y="189000"/>
            <a:ext cx="1080000" cy="6480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CB071BAB-C34D-5057-E13D-2C3EE430759C}"/>
              </a:ext>
            </a:extLst>
          </p:cNvPr>
          <p:cNvSpPr/>
          <p:nvPr/>
        </p:nvSpPr>
        <p:spPr>
          <a:xfrm>
            <a:off x="7217183" y="1471148"/>
            <a:ext cx="1080000" cy="500916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E5733E50-F271-B6BA-64B4-5AF90B2D00AC}"/>
              </a:ext>
            </a:extLst>
          </p:cNvPr>
          <p:cNvSpPr/>
          <p:nvPr/>
        </p:nvSpPr>
        <p:spPr>
          <a:xfrm>
            <a:off x="8438698" y="1004009"/>
            <a:ext cx="1080000" cy="500916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891145-3F3B-363F-1F12-B1EA5F7A0ADE}"/>
              </a:ext>
            </a:extLst>
          </p:cNvPr>
          <p:cNvSpPr/>
          <p:nvPr/>
        </p:nvSpPr>
        <p:spPr>
          <a:xfrm>
            <a:off x="9660213" y="189000"/>
            <a:ext cx="1080000" cy="492965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46F6F-536D-E51D-446A-E28C340F977D}"/>
              </a:ext>
            </a:extLst>
          </p:cNvPr>
          <p:cNvSpPr/>
          <p:nvPr/>
        </p:nvSpPr>
        <p:spPr>
          <a:xfrm>
            <a:off x="10926106" y="1987982"/>
            <a:ext cx="1080000" cy="432336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3" name="Picture 12" descr="A road leading to a body of water&#10;&#10;Description automatically generated">
            <a:extLst>
              <a:ext uri="{FF2B5EF4-FFF2-40B4-BE49-F238E27FC236}">
                <a16:creationId xmlns:a16="http://schemas.microsoft.com/office/drawing/2014/main" id="{8CA56C2D-914F-5667-9B78-EE7211D6A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7750" y="4773404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4" name="Picture 13" descr="A tree in the middle of a body of water&#10;&#10;Description automatically generated">
            <a:extLst>
              <a:ext uri="{FF2B5EF4-FFF2-40B4-BE49-F238E27FC236}">
                <a16:creationId xmlns:a16="http://schemas.microsoft.com/office/drawing/2014/main" id="{838E8087-1E31-5483-ECF5-B92B546C1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1901"/>
          <a:stretch/>
        </p:blipFill>
        <p:spPr>
          <a:xfrm>
            <a:off x="627750" y="6096600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5" name="Picture 14" descr="A body of water with snow and trees&#10;&#10;Description automatically generated">
            <a:extLst>
              <a:ext uri="{FF2B5EF4-FFF2-40B4-BE49-F238E27FC236}">
                <a16:creationId xmlns:a16="http://schemas.microsoft.com/office/drawing/2014/main" id="{4DA2F969-DCC8-650C-2BB1-930C632847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r="21136"/>
          <a:stretch/>
        </p:blipFill>
        <p:spPr>
          <a:xfrm>
            <a:off x="627750" y="7417096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6" name="Picture 15" descr="A close-up of a wavy fabric&#10;&#10;Description automatically generated">
            <a:extLst>
              <a:ext uri="{FF2B5EF4-FFF2-40B4-BE49-F238E27FC236}">
                <a16:creationId xmlns:a16="http://schemas.microsoft.com/office/drawing/2014/main" id="{13D58F40-9808-C1A3-CAB1-C9AD636C2E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r="19234"/>
          <a:stretch/>
        </p:blipFill>
        <p:spPr>
          <a:xfrm>
            <a:off x="57150" y="2309008"/>
            <a:ext cx="2286000" cy="22860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C8E7AC-4E06-54EC-76B2-9EA3A9EC5006}"/>
              </a:ext>
            </a:extLst>
          </p:cNvPr>
          <p:cNvSpPr txBox="1"/>
          <p:nvPr/>
        </p:nvSpPr>
        <p:spPr>
          <a:xfrm>
            <a:off x="2429265" y="3570717"/>
            <a:ext cx="306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WELCOME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860E51-9EF4-E3E7-BAD8-D0D00F88CDC5}"/>
              </a:ext>
            </a:extLst>
          </p:cNvPr>
          <p:cNvSpPr txBox="1"/>
          <p:nvPr/>
        </p:nvSpPr>
        <p:spPr>
          <a:xfrm>
            <a:off x="2349598" y="4214348"/>
            <a:ext cx="322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Emílio Tavares Lima - Escritor, Poeta, Comunicólogo e Agente Literário. Autor de vários livros de poesia, romances e mentor de duas Antologias - uma delas reunindo mais de 46 Jovens Guineenses - e colaborando em mais de 15 outras coletâneas. </a:t>
            </a:r>
            <a:endParaRPr lang="en-GB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50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422C96-1A85-BFD4-1238-FD99F7CAC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B9EA6E50-6381-0F94-C70A-F83B78C2017F}"/>
              </a:ext>
            </a:extLst>
          </p:cNvPr>
          <p:cNvSpPr/>
          <p:nvPr/>
        </p:nvSpPr>
        <p:spPr>
          <a:xfrm>
            <a:off x="4774153" y="189000"/>
            <a:ext cx="1080000" cy="556591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A187227A-E334-33C0-B7E0-68914C47193A}"/>
              </a:ext>
            </a:extLst>
          </p:cNvPr>
          <p:cNvSpPr/>
          <p:nvPr/>
        </p:nvSpPr>
        <p:spPr>
          <a:xfrm>
            <a:off x="5995668" y="884426"/>
            <a:ext cx="1080000" cy="564542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0695E0B8-6333-6FC5-8C6B-81017A3F6F87}"/>
              </a:ext>
            </a:extLst>
          </p:cNvPr>
          <p:cNvSpPr/>
          <p:nvPr/>
        </p:nvSpPr>
        <p:spPr>
          <a:xfrm>
            <a:off x="7217183" y="606287"/>
            <a:ext cx="1080000" cy="534756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8FBE3F32-C4E7-7DA5-B8B0-7EFF8EA7EC0B}"/>
              </a:ext>
            </a:extLst>
          </p:cNvPr>
          <p:cNvSpPr/>
          <p:nvPr/>
        </p:nvSpPr>
        <p:spPr>
          <a:xfrm>
            <a:off x="8438698" y="1142843"/>
            <a:ext cx="1080000" cy="51285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2B262985-EE5E-754A-7A37-7F5EE2D5A422}"/>
              </a:ext>
            </a:extLst>
          </p:cNvPr>
          <p:cNvSpPr/>
          <p:nvPr/>
        </p:nvSpPr>
        <p:spPr>
          <a:xfrm>
            <a:off x="9660213" y="407505"/>
            <a:ext cx="1080000" cy="429370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D5E99C-515B-D085-0992-2DDFD2E020B2}"/>
              </a:ext>
            </a:extLst>
          </p:cNvPr>
          <p:cNvSpPr/>
          <p:nvPr/>
        </p:nvSpPr>
        <p:spPr>
          <a:xfrm>
            <a:off x="10881728" y="844824"/>
            <a:ext cx="1080000" cy="500932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4" name="Picture 13" descr="A road leading to a body of water&#10;&#10;Description automatically generated">
            <a:extLst>
              <a:ext uri="{FF2B5EF4-FFF2-40B4-BE49-F238E27FC236}">
                <a16:creationId xmlns:a16="http://schemas.microsoft.com/office/drawing/2014/main" id="{B4C027AE-5F59-8207-9584-ECCCE551C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7750" y="4758066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5" name="Picture 14" descr="A tree in the middle of a body of water&#10;&#10;Description automatically generated">
            <a:extLst>
              <a:ext uri="{FF2B5EF4-FFF2-40B4-BE49-F238E27FC236}">
                <a16:creationId xmlns:a16="http://schemas.microsoft.com/office/drawing/2014/main" id="{E587E262-E328-9EE6-3706-264BCDB19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1901"/>
          <a:stretch/>
        </p:blipFill>
        <p:spPr>
          <a:xfrm>
            <a:off x="627750" y="6096600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6" name="Picture 15" descr="A body of water with snow and trees&#10;&#10;Description automatically generated">
            <a:extLst>
              <a:ext uri="{FF2B5EF4-FFF2-40B4-BE49-F238E27FC236}">
                <a16:creationId xmlns:a16="http://schemas.microsoft.com/office/drawing/2014/main" id="{81137C47-E9C4-7BF7-96FF-63CBDD5F4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r="21136"/>
          <a:stretch/>
        </p:blipFill>
        <p:spPr>
          <a:xfrm>
            <a:off x="69444" y="2278331"/>
            <a:ext cx="2286000" cy="22860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7" name="Picture 16" descr="A close-up of a wavy fabric&#10;&#10;Description automatically generated">
            <a:extLst>
              <a:ext uri="{FF2B5EF4-FFF2-40B4-BE49-F238E27FC236}">
                <a16:creationId xmlns:a16="http://schemas.microsoft.com/office/drawing/2014/main" id="{4B1C47DA-09F0-D8D1-5CBC-84E0C3635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r="19234"/>
          <a:stretch/>
        </p:blipFill>
        <p:spPr>
          <a:xfrm>
            <a:off x="630025" y="939796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E72B25-B158-5D82-D639-8B215FDE5B30}"/>
              </a:ext>
            </a:extLst>
          </p:cNvPr>
          <p:cNvSpPr txBox="1"/>
          <p:nvPr/>
        </p:nvSpPr>
        <p:spPr>
          <a:xfrm>
            <a:off x="2349598" y="4214348"/>
            <a:ext cx="322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Emílio Tavares Lima - Escritor, Poeta, Comunicólogo e Agente Literário. Autor de vários livros de poesia, romances e mentor de duas Antologias - uma delas reunindo mais de 46 Jovens Guineenses - e colaborando em mais de 15 outras coletâneas. </a:t>
            </a:r>
            <a:endParaRPr lang="en-GB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2932E-487A-2F0A-B387-8CE32AD08D8D}"/>
              </a:ext>
            </a:extLst>
          </p:cNvPr>
          <p:cNvSpPr txBox="1"/>
          <p:nvPr/>
        </p:nvSpPr>
        <p:spPr>
          <a:xfrm>
            <a:off x="2389431" y="3814238"/>
            <a:ext cx="314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 Black" panose="00000A00000000000000" pitchFamily="2" charset="0"/>
              </a:rPr>
              <a:t>DESENVOLVIMENTO </a:t>
            </a:r>
          </a:p>
        </p:txBody>
      </p:sp>
    </p:spTree>
    <p:extLst>
      <p:ext uri="{BB962C8B-B14F-4D97-AF65-F5344CB8AC3E}">
        <p14:creationId xmlns:p14="http://schemas.microsoft.com/office/powerpoint/2010/main" val="3509209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B2354-60A6-67FC-0DF6-5FF0F2C780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89A8317E-D52D-896D-65FF-C0923B65FE5F}"/>
              </a:ext>
            </a:extLst>
          </p:cNvPr>
          <p:cNvSpPr/>
          <p:nvPr/>
        </p:nvSpPr>
        <p:spPr>
          <a:xfrm>
            <a:off x="4774153" y="586409"/>
            <a:ext cx="1080000" cy="415455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8738468A-E0A9-963C-1D96-5506D7A8686D}"/>
              </a:ext>
            </a:extLst>
          </p:cNvPr>
          <p:cNvSpPr/>
          <p:nvPr/>
        </p:nvSpPr>
        <p:spPr>
          <a:xfrm>
            <a:off x="5995668" y="1003852"/>
            <a:ext cx="1080000" cy="485029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2F8A6-0E12-8D46-396D-6B57A669C318}"/>
              </a:ext>
            </a:extLst>
          </p:cNvPr>
          <p:cNvSpPr/>
          <p:nvPr/>
        </p:nvSpPr>
        <p:spPr>
          <a:xfrm>
            <a:off x="7217183" y="437322"/>
            <a:ext cx="1080000" cy="598335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7F3A07F9-0BE4-6040-43EB-DA45604F41CA}"/>
              </a:ext>
            </a:extLst>
          </p:cNvPr>
          <p:cNvSpPr/>
          <p:nvPr/>
        </p:nvSpPr>
        <p:spPr>
          <a:xfrm>
            <a:off x="8438698" y="1719470"/>
            <a:ext cx="1080000" cy="34190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DC643E88-E028-738F-0B2B-F35C37DCEA82}"/>
              </a:ext>
            </a:extLst>
          </p:cNvPr>
          <p:cNvSpPr/>
          <p:nvPr/>
        </p:nvSpPr>
        <p:spPr>
          <a:xfrm>
            <a:off x="9660213" y="586409"/>
            <a:ext cx="1080000" cy="568518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CE76CA-1B60-A9D3-EFBD-226B47E13973}"/>
              </a:ext>
            </a:extLst>
          </p:cNvPr>
          <p:cNvSpPr/>
          <p:nvPr/>
        </p:nvSpPr>
        <p:spPr>
          <a:xfrm>
            <a:off x="10881728" y="2365511"/>
            <a:ext cx="1080000" cy="19679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1" name="Picture 10" descr="A road leading to a body of water&#10;&#10;Description automatically generated">
            <a:extLst>
              <a:ext uri="{FF2B5EF4-FFF2-40B4-BE49-F238E27FC236}">
                <a16:creationId xmlns:a16="http://schemas.microsoft.com/office/drawing/2014/main" id="{7AE2396F-A460-7454-8CDD-667621279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7750" y="4758066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2" name="Picture 11" descr="A tree in the middle of a body of water&#10;&#10;Description automatically generated">
            <a:extLst>
              <a:ext uri="{FF2B5EF4-FFF2-40B4-BE49-F238E27FC236}">
                <a16:creationId xmlns:a16="http://schemas.microsoft.com/office/drawing/2014/main" id="{6C99E5FA-79EB-4B12-0BE5-2142F70FE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1901"/>
          <a:stretch/>
        </p:blipFill>
        <p:spPr>
          <a:xfrm>
            <a:off x="53288" y="2286000"/>
            <a:ext cx="2286000" cy="22860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3" name="Picture 12" descr="A body of water with snow and trees&#10;&#10;Description automatically generated">
            <a:extLst>
              <a:ext uri="{FF2B5EF4-FFF2-40B4-BE49-F238E27FC236}">
                <a16:creationId xmlns:a16="http://schemas.microsoft.com/office/drawing/2014/main" id="{66471D5A-DFC8-4610-7DD5-189A7D6985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r="21136"/>
          <a:stretch/>
        </p:blipFill>
        <p:spPr>
          <a:xfrm>
            <a:off x="593162" y="955134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4" name="Picture 13" descr="A close-up of a wavy fabric&#10;&#10;Description automatically generated">
            <a:extLst>
              <a:ext uri="{FF2B5EF4-FFF2-40B4-BE49-F238E27FC236}">
                <a16:creationId xmlns:a16="http://schemas.microsoft.com/office/drawing/2014/main" id="{0ED943CA-A406-6FA5-F099-F1183192AB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r="19234"/>
          <a:stretch/>
        </p:blipFill>
        <p:spPr>
          <a:xfrm>
            <a:off x="630025" y="-375732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A039DF-ACED-7D67-982D-FF05F47D2C4D}"/>
              </a:ext>
            </a:extLst>
          </p:cNvPr>
          <p:cNvSpPr txBox="1"/>
          <p:nvPr/>
        </p:nvSpPr>
        <p:spPr>
          <a:xfrm>
            <a:off x="2389431" y="3814238"/>
            <a:ext cx="314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 Black" panose="00000A00000000000000" pitchFamily="2" charset="0"/>
              </a:rPr>
              <a:t>DESENVOLVIMENTO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7AB5F-6E6C-4D7C-4FA3-B8DA0A878DFD}"/>
              </a:ext>
            </a:extLst>
          </p:cNvPr>
          <p:cNvSpPr txBox="1"/>
          <p:nvPr/>
        </p:nvSpPr>
        <p:spPr>
          <a:xfrm>
            <a:off x="2349598" y="4214348"/>
            <a:ext cx="322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Emílio Tavares Lima - Escritor, Poeta, Comunicólogo e Agente Literário. Autor de vários livros de poesia, romances e mentor de duas Antologias - uma delas reunindo mais de 46 Jovens Guineenses - e colaborando em mais de 15 outras coletâneas. </a:t>
            </a:r>
            <a:endParaRPr lang="en-GB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75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BF9BE0-EEA3-CB63-CA09-ADBEBCF3A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2D8E4E32-9CD0-453E-3D0E-5580AD4335A8}"/>
              </a:ext>
            </a:extLst>
          </p:cNvPr>
          <p:cNvSpPr/>
          <p:nvPr/>
        </p:nvSpPr>
        <p:spPr>
          <a:xfrm>
            <a:off x="4774153" y="1411357"/>
            <a:ext cx="1080000" cy="40352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33445-EBC2-1494-1DBE-D9686C7CEEFD}"/>
              </a:ext>
            </a:extLst>
          </p:cNvPr>
          <p:cNvSpPr/>
          <p:nvPr/>
        </p:nvSpPr>
        <p:spPr>
          <a:xfrm>
            <a:off x="5995668" y="914400"/>
            <a:ext cx="1080000" cy="5029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DA4246ED-0F41-DC32-4BA7-88F0DA708011}"/>
              </a:ext>
            </a:extLst>
          </p:cNvPr>
          <p:cNvSpPr/>
          <p:nvPr/>
        </p:nvSpPr>
        <p:spPr>
          <a:xfrm>
            <a:off x="7217183" y="516835"/>
            <a:ext cx="1080000" cy="58243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9B765D42-F96E-044E-3B8F-3DC27D3948E8}"/>
              </a:ext>
            </a:extLst>
          </p:cNvPr>
          <p:cNvSpPr/>
          <p:nvPr/>
        </p:nvSpPr>
        <p:spPr>
          <a:xfrm>
            <a:off x="8438698" y="189000"/>
            <a:ext cx="1080000" cy="6480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AE27A338-1855-7C56-A9B3-D775B4C60CD3}"/>
              </a:ext>
            </a:extLst>
          </p:cNvPr>
          <p:cNvSpPr/>
          <p:nvPr/>
        </p:nvSpPr>
        <p:spPr>
          <a:xfrm>
            <a:off x="9660213" y="586409"/>
            <a:ext cx="1080000" cy="568518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2DBC00-06B8-3E34-96B9-6735A5F34C3A}"/>
              </a:ext>
            </a:extLst>
          </p:cNvPr>
          <p:cNvSpPr/>
          <p:nvPr/>
        </p:nvSpPr>
        <p:spPr>
          <a:xfrm>
            <a:off x="10881728" y="1252329"/>
            <a:ext cx="1080000" cy="419431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17500" dist="63500" dir="2700000" sx="102000" sy="102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1" name="Picture 10" descr="A road leading to a body of water&#10;&#10;Description automatically generated">
            <a:extLst>
              <a:ext uri="{FF2B5EF4-FFF2-40B4-BE49-F238E27FC236}">
                <a16:creationId xmlns:a16="http://schemas.microsoft.com/office/drawing/2014/main" id="{895E4EFC-0B30-D67B-2FE3-9C6732C37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0351" y="2287801"/>
            <a:ext cx="2286000" cy="22860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2" name="Picture 11" descr="A tree in the middle of a body of water&#10;&#10;Description automatically generated">
            <a:extLst>
              <a:ext uri="{FF2B5EF4-FFF2-40B4-BE49-F238E27FC236}">
                <a16:creationId xmlns:a16="http://schemas.microsoft.com/office/drawing/2014/main" id="{E3E39CB2-AE48-4C44-2856-5B25F5C08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1901"/>
          <a:stretch/>
        </p:blipFill>
        <p:spPr>
          <a:xfrm>
            <a:off x="631519" y="954233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3" name="Picture 12" descr="A body of water with snow and trees&#10;&#10;Description automatically generated">
            <a:extLst>
              <a:ext uri="{FF2B5EF4-FFF2-40B4-BE49-F238E27FC236}">
                <a16:creationId xmlns:a16="http://schemas.microsoft.com/office/drawing/2014/main" id="{C6581A2C-6E35-D4A8-07C2-C446190712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r="21136"/>
          <a:stretch/>
        </p:blipFill>
        <p:spPr>
          <a:xfrm>
            <a:off x="630410" y="-282249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4" name="Picture 13" descr="A close-up of a wavy fabric&#10;&#10;Description automatically generated">
            <a:extLst>
              <a:ext uri="{FF2B5EF4-FFF2-40B4-BE49-F238E27FC236}">
                <a16:creationId xmlns:a16="http://schemas.microsoft.com/office/drawing/2014/main" id="{25A68B55-4136-CE0B-5C0E-BAA071447D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r="19234"/>
          <a:stretch/>
        </p:blipFill>
        <p:spPr>
          <a:xfrm>
            <a:off x="677814" y="-1518732"/>
            <a:ext cx="1144800" cy="1144800"/>
          </a:xfrm>
          <a:prstGeom prst="ellipse">
            <a:avLst/>
          </a:prstGeom>
          <a:effectLst>
            <a:outerShdw blurRad="317500" dist="1524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AB3F75-E38D-58E3-D657-8D5118F4D79E}"/>
              </a:ext>
            </a:extLst>
          </p:cNvPr>
          <p:cNvSpPr txBox="1"/>
          <p:nvPr/>
        </p:nvSpPr>
        <p:spPr>
          <a:xfrm>
            <a:off x="2429265" y="3570717"/>
            <a:ext cx="306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OBRIDADO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0F25D-C46D-CC88-BD05-D18BDE4A806C}"/>
              </a:ext>
            </a:extLst>
          </p:cNvPr>
          <p:cNvSpPr txBox="1"/>
          <p:nvPr/>
        </p:nvSpPr>
        <p:spPr>
          <a:xfrm>
            <a:off x="2349598" y="4214348"/>
            <a:ext cx="322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Emílio Tavares Lima - Escritor, Poeta, Comunicólogo e Agente Literário. Autor de vários livros de poesia, romances e mentor de duas Antologias - uma delas reunindo mais de 46 Jovens Guineenses - e colaborando em mais de 15 outras coletâneas. </a:t>
            </a:r>
            <a:endParaRPr lang="en-GB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52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421C421F9094BAB3D38C93713F71C" ma:contentTypeVersion="12" ma:contentTypeDescription="Create a new document." ma:contentTypeScope="" ma:versionID="0f97606dccec129d251b43162dbb42ec">
  <xsd:schema xmlns:xsd="http://www.w3.org/2001/XMLSchema" xmlns:xs="http://www.w3.org/2001/XMLSchema" xmlns:p="http://schemas.microsoft.com/office/2006/metadata/properties" xmlns:ns3="fffd7881-5656-46b2-bba3-2b201cadfebc" xmlns:ns4="622c2ff7-ed4d-4fc0-a7f2-f04a72829478" targetNamespace="http://schemas.microsoft.com/office/2006/metadata/properties" ma:root="true" ma:fieldsID="4295853925692c97d3f1d40e11c23634" ns3:_="" ns4:_="">
    <xsd:import namespace="fffd7881-5656-46b2-bba3-2b201cadfebc"/>
    <xsd:import namespace="622c2ff7-ed4d-4fc0-a7f2-f04a72829478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7881-5656-46b2-bba3-2b201cadfeb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c2ff7-ed4d-4fc0-a7f2-f04a728294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fd7881-5656-46b2-bba3-2b201cadfebc" xsi:nil="true"/>
  </documentManagement>
</p:properties>
</file>

<file path=customXml/itemProps1.xml><?xml version="1.0" encoding="utf-8"?>
<ds:datastoreItem xmlns:ds="http://schemas.openxmlformats.org/officeDocument/2006/customXml" ds:itemID="{48F321C4-0F78-48C9-B1AD-E0095C2C8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d7881-5656-46b2-bba3-2b201cadfebc"/>
    <ds:schemaRef ds:uri="622c2ff7-ed4d-4fc0-a7f2-f04a72829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093445-87B4-4011-B34E-5B965BC9F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81B19-E070-4E45-8620-AC3042206FF9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22c2ff7-ed4d-4fc0-a7f2-f04a72829478"/>
    <ds:schemaRef ds:uri="fffd7881-5656-46b2-bba3-2b201cadfeb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208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Montserrat Black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Emilio Tavares Lima</dc:creator>
  <cp:lastModifiedBy>Emilio Tavares LIMA (student)</cp:lastModifiedBy>
  <cp:revision>1</cp:revision>
  <dcterms:created xsi:type="dcterms:W3CDTF">2024-02-18T22:09:41Z</dcterms:created>
  <dcterms:modified xsi:type="dcterms:W3CDTF">2024-02-18T23:47:35Z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0x010100219421C421F9094BAB3D38C93713F71C</vt:lpwstr>
  </property>
</Properties>
</file>